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272" r:id="rId4"/>
    <p:sldId id="273" r:id="rId5"/>
    <p:sldId id="274" r:id="rId6"/>
    <p:sldId id="275" r:id="rId7"/>
    <p:sldId id="276" r:id="rId8"/>
    <p:sldId id="270" r:id="rId9"/>
    <p:sldId id="256" r:id="rId10"/>
    <p:sldId id="264" r:id="rId11"/>
    <p:sldId id="268" r:id="rId12"/>
    <p:sldId id="265" r:id="rId13"/>
    <p:sldId id="266" r:id="rId14"/>
    <p:sldId id="267" r:id="rId15"/>
    <p:sldId id="257" r:id="rId16"/>
    <p:sldId id="258" r:id="rId17"/>
    <p:sldId id="259" r:id="rId18"/>
    <p:sldId id="260" r:id="rId19"/>
    <p:sldId id="261" r:id="rId20"/>
    <p:sldId id="262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21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3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20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6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0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3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0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4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3B8E4-3590-4BFE-9D67-37C9ECB16EC2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1725A-333A-471A-A167-171EBBF00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2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278" y="0"/>
            <a:ext cx="12019722" cy="6599583"/>
          </a:xfrm>
        </p:spPr>
        <p:txBody>
          <a:bodyPr>
            <a:normAutofit/>
          </a:bodyPr>
          <a:lstStyle/>
          <a:p>
            <a:r>
              <a:rPr lang="en-US" b="1" dirty="0"/>
              <a:t>1.demonstrate the following data preprocessing tasks using python libraries.</a:t>
            </a:r>
            <a:endParaRPr lang="en-US" dirty="0"/>
          </a:p>
          <a:p>
            <a:r>
              <a:rPr lang="en-US" b="1" dirty="0"/>
              <a:t>Need of </a:t>
            </a:r>
            <a:r>
              <a:rPr lang="en-US" b="1" dirty="0" err="1"/>
              <a:t>softwares</a:t>
            </a:r>
            <a:r>
              <a:rPr lang="en-US" b="1" dirty="0"/>
              <a:t>:</a:t>
            </a:r>
            <a:endParaRPr lang="en-US" dirty="0"/>
          </a:p>
          <a:p>
            <a:r>
              <a:rPr lang="en-US" b="1" dirty="0"/>
              <a:t>1.First install  java and python </a:t>
            </a:r>
            <a:r>
              <a:rPr lang="en-US" b="1" dirty="0" err="1"/>
              <a:t>softwares</a:t>
            </a:r>
            <a:r>
              <a:rPr lang="en-US" b="1" dirty="0"/>
              <a:t> in windows and set the </a:t>
            </a:r>
            <a:r>
              <a:rPr lang="en-US" b="1" dirty="0" err="1"/>
              <a:t>path.And</a:t>
            </a:r>
            <a:r>
              <a:rPr lang="en-US" b="1" dirty="0"/>
              <a:t> check the versions of sw.</a:t>
            </a:r>
            <a:endParaRPr lang="en-US" dirty="0"/>
          </a:p>
          <a:p>
            <a:r>
              <a:rPr lang="en-US" b="1" dirty="0"/>
              <a:t>2.open command prompt type </a:t>
            </a:r>
            <a:endParaRPr lang="en-US" dirty="0"/>
          </a:p>
          <a:p>
            <a:r>
              <a:rPr lang="en-US" b="1" dirty="0"/>
              <a:t>Check the java </a:t>
            </a:r>
            <a:r>
              <a:rPr lang="en-US" b="1" dirty="0" err="1"/>
              <a:t>version:java</a:t>
            </a:r>
            <a:r>
              <a:rPr lang="en-US" b="1" dirty="0"/>
              <a:t> --version</a:t>
            </a:r>
            <a:endParaRPr lang="en-US" dirty="0"/>
          </a:p>
          <a:p>
            <a:r>
              <a:rPr lang="en-US" b="1" dirty="0"/>
              <a:t>Check the python version: python - –version</a:t>
            </a:r>
            <a:endParaRPr lang="en-US" dirty="0"/>
          </a:p>
          <a:p>
            <a:r>
              <a:rPr lang="en-US" b="1" dirty="0" err="1"/>
              <a:t>Py</a:t>
            </a:r>
            <a:r>
              <a:rPr lang="en-US" b="1" dirty="0"/>
              <a:t> -m pip install </a:t>
            </a:r>
            <a:r>
              <a:rPr lang="en-US" b="1" dirty="0" err="1"/>
              <a:t>numpy</a:t>
            </a:r>
            <a:endParaRPr lang="en-US" dirty="0"/>
          </a:p>
          <a:p>
            <a:r>
              <a:rPr lang="en-US" b="1" dirty="0" err="1"/>
              <a:t>Py</a:t>
            </a:r>
            <a:r>
              <a:rPr lang="en-US" b="1" dirty="0"/>
              <a:t> -m pip install –upgrade pip</a:t>
            </a:r>
            <a:endParaRPr lang="en-US" dirty="0"/>
          </a:p>
          <a:p>
            <a:r>
              <a:rPr lang="en-US" b="1" dirty="0" err="1"/>
              <a:t>Py</a:t>
            </a:r>
            <a:r>
              <a:rPr lang="en-US" b="1" dirty="0"/>
              <a:t> -m pip install pandas</a:t>
            </a:r>
            <a:endParaRPr lang="en-US" dirty="0"/>
          </a:p>
          <a:p>
            <a:r>
              <a:rPr lang="en-US" b="1" dirty="0" err="1"/>
              <a:t>Py</a:t>
            </a:r>
            <a:r>
              <a:rPr lang="en-US" b="1" dirty="0"/>
              <a:t> -m pip install </a:t>
            </a:r>
            <a:r>
              <a:rPr lang="en-US" b="1" dirty="0" err="1"/>
              <a:t>matplotlib</a:t>
            </a:r>
            <a:endParaRPr lang="en-US" dirty="0"/>
          </a:p>
          <a:p>
            <a:r>
              <a:rPr lang="en-US" b="1" dirty="0"/>
              <a:t>Above those python libraries are used for data preprocessing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8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4" y="0"/>
            <a:ext cx="8786191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321"/>
            <a:ext cx="8978158" cy="67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4. Decision Trees - Specifying Test Condition &amp; Attribute Selection Measures by Shahzad Al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3827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5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4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9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2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1.creating the dataset .csv by using </a:t>
            </a:r>
            <a:r>
              <a:rPr lang="en-US" b="1" dirty="0" err="1"/>
              <a:t>ms</a:t>
            </a:r>
            <a:r>
              <a:rPr lang="en-US" b="1" dirty="0"/>
              <a:t>-Excel.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79442"/>
            <a:ext cx="12192000" cy="56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9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7" y="530087"/>
            <a:ext cx="10823713" cy="5646876"/>
          </a:xfrm>
        </p:spPr>
        <p:txBody>
          <a:bodyPr>
            <a:normAutofit/>
          </a:bodyPr>
          <a:lstStyle/>
          <a:p>
            <a:r>
              <a:rPr lang="en-US" b="1" dirty="0"/>
              <a:t>AIM:. LOADING THE DATASET ,csv file ?</a:t>
            </a:r>
            <a:endParaRPr lang="en-US" dirty="0"/>
          </a:p>
          <a:p>
            <a:r>
              <a:rPr lang="en-US" b="1" dirty="0"/>
              <a:t>Program:  file is saved in data.py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import pandas as </a:t>
            </a:r>
            <a:r>
              <a:rPr lang="en-US" dirty="0" err="1"/>
              <a:t>pd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US" dirty="0" err="1"/>
              <a:t>df</a:t>
            </a:r>
            <a:r>
              <a:rPr lang="en-US" dirty="0"/>
              <a:t>=</a:t>
            </a:r>
            <a:r>
              <a:rPr lang="en-US" dirty="0" err="1"/>
              <a:t>pd.read_csv</a:t>
            </a:r>
            <a:r>
              <a:rPr lang="en-US" dirty="0"/>
              <a:t>("C:/Users/Administrator/Desktop/python material/data/student record.csv")</a:t>
            </a:r>
          </a:p>
          <a:p>
            <a:r>
              <a:rPr lang="en-US" dirty="0" smtClean="0"/>
              <a:t>Print(</a:t>
            </a:r>
            <a:r>
              <a:rPr lang="en-US" dirty="0" err="1" smtClean="0"/>
              <a:t>df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print(</a:t>
            </a:r>
            <a:r>
              <a:rPr lang="en-US" dirty="0" err="1" smtClean="0"/>
              <a:t>df.head</a:t>
            </a:r>
            <a:r>
              <a:rPr lang="en-US" dirty="0" smtClean="0"/>
              <a:t>())</a:t>
            </a:r>
          </a:p>
          <a:p>
            <a:r>
              <a:rPr lang="en-US" dirty="0" smtClean="0"/>
              <a:t>Print(df.info())</a:t>
            </a:r>
          </a:p>
          <a:p>
            <a:r>
              <a:rPr lang="en-US" dirty="0" smtClean="0"/>
              <a:t>Print(</a:t>
            </a:r>
            <a:r>
              <a:rPr lang="en-US" dirty="0" err="1" smtClean="0"/>
              <a:t>df.describe</a:t>
            </a:r>
            <a:r>
              <a:rPr lang="en-US" dirty="0" smtClean="0"/>
              <a:t>())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2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6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9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377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74" y="-93476"/>
            <a:ext cx="7858539" cy="7270055"/>
          </a:xfrm>
        </p:spPr>
      </p:pic>
    </p:spTree>
    <p:extLst>
      <p:ext uri="{BB962C8B-B14F-4D97-AF65-F5344CB8AC3E}">
        <p14:creationId xmlns:p14="http://schemas.microsoft.com/office/powerpoint/2010/main" val="29376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00591" y="0"/>
            <a:ext cx="2491409" cy="7288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139</Words>
  <Application>Microsoft Office PowerPoint</Application>
  <PresentationFormat>Widescreen</PresentationFormat>
  <Paragraphs>22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1.creating the dataset .csv by using ms-Excel.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15</cp:revision>
  <dcterms:created xsi:type="dcterms:W3CDTF">2022-04-18T03:46:45Z</dcterms:created>
  <dcterms:modified xsi:type="dcterms:W3CDTF">2022-04-23T06:51:42Z</dcterms:modified>
</cp:coreProperties>
</file>